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72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0C36-2D66-44DC-BC63-0B5A1B887BFA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8588-5D97-48A0-B5CF-B2DFCFE6A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76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0C36-2D66-44DC-BC63-0B5A1B887BFA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8588-5D97-48A0-B5CF-B2DFCFE6A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66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0C36-2D66-44DC-BC63-0B5A1B887BFA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8588-5D97-48A0-B5CF-B2DFCFE6A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9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0C36-2D66-44DC-BC63-0B5A1B887BFA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8588-5D97-48A0-B5CF-B2DFCFE6A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55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0C36-2D66-44DC-BC63-0B5A1B887BFA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8588-5D97-48A0-B5CF-B2DFCFE6A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87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0C36-2D66-44DC-BC63-0B5A1B887BFA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8588-5D97-48A0-B5CF-B2DFCFE6A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45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0C36-2D66-44DC-BC63-0B5A1B887BFA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8588-5D97-48A0-B5CF-B2DFCFE6A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88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0C36-2D66-44DC-BC63-0B5A1B887BFA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8588-5D97-48A0-B5CF-B2DFCFE6A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3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0C36-2D66-44DC-BC63-0B5A1B887BFA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8588-5D97-48A0-B5CF-B2DFCFE6A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18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0C36-2D66-44DC-BC63-0B5A1B887BFA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8588-5D97-48A0-B5CF-B2DFCFE6A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40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0C36-2D66-44DC-BC63-0B5A1B887BFA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8588-5D97-48A0-B5CF-B2DFCFE6A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71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0C36-2D66-44DC-BC63-0B5A1B887BFA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8588-5D97-48A0-B5CF-B2DFCFE6A5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05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7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6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2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84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9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4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4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97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22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53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89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20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1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2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3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6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6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5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09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涌井 亮</dc:creator>
  <cp:lastModifiedBy>涌井 亮</cp:lastModifiedBy>
  <cp:revision>2</cp:revision>
  <dcterms:created xsi:type="dcterms:W3CDTF">2023-10-27T09:58:29Z</dcterms:created>
  <dcterms:modified xsi:type="dcterms:W3CDTF">2023-10-30T06:49:06Z</dcterms:modified>
</cp:coreProperties>
</file>